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ntadher Abdulkareem" userId="91280037031cbcd1" providerId="LiveId" clId="{90A699CF-87D2-46D5-A662-76620315978F}"/>
    <pc:docChg chg="undo custSel addSld delSld modSld">
      <pc:chgData name="Muntadher Abdulkareem" userId="91280037031cbcd1" providerId="LiveId" clId="{90A699CF-87D2-46D5-A662-76620315978F}" dt="2023-04-04T21:24:30.408" v="249" actId="14100"/>
      <pc:docMkLst>
        <pc:docMk/>
      </pc:docMkLst>
      <pc:sldChg chg="addSp modSp mod">
        <pc:chgData name="Muntadher Abdulkareem" userId="91280037031cbcd1" providerId="LiveId" clId="{90A699CF-87D2-46D5-A662-76620315978F}" dt="2023-04-04T21:24:30.408" v="249" actId="14100"/>
        <pc:sldMkLst>
          <pc:docMk/>
          <pc:sldMk cId="3248349192" sldId="256"/>
        </pc:sldMkLst>
        <pc:spChg chg="mod">
          <ac:chgData name="Muntadher Abdulkareem" userId="91280037031cbcd1" providerId="LiveId" clId="{90A699CF-87D2-46D5-A662-76620315978F}" dt="2023-04-04T21:08:29.293" v="113" actId="113"/>
          <ac:spMkLst>
            <pc:docMk/>
            <pc:sldMk cId="3248349192" sldId="256"/>
            <ac:spMk id="2" creationId="{C45986B5-693F-3786-C9AC-4F2E16059471}"/>
          </ac:spMkLst>
        </pc:spChg>
        <pc:spChg chg="mod">
          <ac:chgData name="Muntadher Abdulkareem" userId="91280037031cbcd1" providerId="LiveId" clId="{90A699CF-87D2-46D5-A662-76620315978F}" dt="2023-04-04T21:23:04.408" v="240"/>
          <ac:spMkLst>
            <pc:docMk/>
            <pc:sldMk cId="3248349192" sldId="256"/>
            <ac:spMk id="3" creationId="{A839047A-D84F-A50A-5B98-21618DE56FE0}"/>
          </ac:spMkLst>
        </pc:spChg>
        <pc:picChg chg="add mod">
          <ac:chgData name="Muntadher Abdulkareem" userId="91280037031cbcd1" providerId="LiveId" clId="{90A699CF-87D2-46D5-A662-76620315978F}" dt="2023-04-04T21:23:49.451" v="245" actId="1076"/>
          <ac:picMkLst>
            <pc:docMk/>
            <pc:sldMk cId="3248349192" sldId="256"/>
            <ac:picMk id="4" creationId="{C259B844-ED9A-DD64-89F9-4596FAFDEB0C}"/>
          </ac:picMkLst>
        </pc:picChg>
        <pc:picChg chg="add mod">
          <ac:chgData name="Muntadher Abdulkareem" userId="91280037031cbcd1" providerId="LiveId" clId="{90A699CF-87D2-46D5-A662-76620315978F}" dt="2023-04-04T21:24:16.722" v="247" actId="1076"/>
          <ac:picMkLst>
            <pc:docMk/>
            <pc:sldMk cId="3248349192" sldId="256"/>
            <ac:picMk id="5" creationId="{B0CAB63B-9CC9-1735-FA1E-B9EC6EA078B3}"/>
          </ac:picMkLst>
        </pc:picChg>
        <pc:picChg chg="add mod">
          <ac:chgData name="Muntadher Abdulkareem" userId="91280037031cbcd1" providerId="LiveId" clId="{90A699CF-87D2-46D5-A662-76620315978F}" dt="2023-04-04T21:24:30.408" v="249" actId="14100"/>
          <ac:picMkLst>
            <pc:docMk/>
            <pc:sldMk cId="3248349192" sldId="256"/>
            <ac:picMk id="1026" creationId="{DF00FFAD-A367-688C-F950-09AFAA5EC2AC}"/>
          </ac:picMkLst>
        </pc:picChg>
      </pc:sldChg>
      <pc:sldChg chg="delSp modSp new mod">
        <pc:chgData name="Muntadher Abdulkareem" userId="91280037031cbcd1" providerId="LiveId" clId="{90A699CF-87D2-46D5-A662-76620315978F}" dt="2023-04-04T18:29:46.926" v="16"/>
        <pc:sldMkLst>
          <pc:docMk/>
          <pc:sldMk cId="532539413" sldId="257"/>
        </pc:sldMkLst>
        <pc:spChg chg="del mod">
          <ac:chgData name="Muntadher Abdulkareem" userId="91280037031cbcd1" providerId="LiveId" clId="{90A699CF-87D2-46D5-A662-76620315978F}" dt="2023-04-04T18:28:12.331" v="2" actId="478"/>
          <ac:spMkLst>
            <pc:docMk/>
            <pc:sldMk cId="532539413" sldId="257"/>
            <ac:spMk id="2" creationId="{19BBE245-6C93-D535-303C-2715B9C35ED3}"/>
          </ac:spMkLst>
        </pc:spChg>
        <pc:spChg chg="mod">
          <ac:chgData name="Muntadher Abdulkareem" userId="91280037031cbcd1" providerId="LiveId" clId="{90A699CF-87D2-46D5-A662-76620315978F}" dt="2023-04-04T18:29:46.926" v="16"/>
          <ac:spMkLst>
            <pc:docMk/>
            <pc:sldMk cId="532539413" sldId="257"/>
            <ac:spMk id="3" creationId="{CBFE7282-8931-ED51-40A3-35059CBB55AF}"/>
          </ac:spMkLst>
        </pc:spChg>
      </pc:sldChg>
      <pc:sldChg chg="delSp modSp new mod">
        <pc:chgData name="Muntadher Abdulkareem" userId="91280037031cbcd1" providerId="LiveId" clId="{90A699CF-87D2-46D5-A662-76620315978F}" dt="2023-04-04T18:30:47.578" v="25"/>
        <pc:sldMkLst>
          <pc:docMk/>
          <pc:sldMk cId="1957660253" sldId="258"/>
        </pc:sldMkLst>
        <pc:spChg chg="del mod">
          <ac:chgData name="Muntadher Abdulkareem" userId="91280037031cbcd1" providerId="LiveId" clId="{90A699CF-87D2-46D5-A662-76620315978F}" dt="2023-04-04T18:30:24.545" v="19" actId="478"/>
          <ac:spMkLst>
            <pc:docMk/>
            <pc:sldMk cId="1957660253" sldId="258"/>
            <ac:spMk id="2" creationId="{F9DE41C6-9E8B-65A2-A28E-DECD458848FF}"/>
          </ac:spMkLst>
        </pc:spChg>
        <pc:spChg chg="mod">
          <ac:chgData name="Muntadher Abdulkareem" userId="91280037031cbcd1" providerId="LiveId" clId="{90A699CF-87D2-46D5-A662-76620315978F}" dt="2023-04-04T18:30:47.578" v="25"/>
          <ac:spMkLst>
            <pc:docMk/>
            <pc:sldMk cId="1957660253" sldId="258"/>
            <ac:spMk id="3" creationId="{F46AF0BF-6E05-200E-05B7-71C577C18A49}"/>
          </ac:spMkLst>
        </pc:spChg>
      </pc:sldChg>
      <pc:sldChg chg="delSp modSp new mod">
        <pc:chgData name="Muntadher Abdulkareem" userId="91280037031cbcd1" providerId="LiveId" clId="{90A699CF-87D2-46D5-A662-76620315978F}" dt="2023-04-04T18:32:10.150" v="37"/>
        <pc:sldMkLst>
          <pc:docMk/>
          <pc:sldMk cId="4197546194" sldId="259"/>
        </pc:sldMkLst>
        <pc:spChg chg="del mod">
          <ac:chgData name="Muntadher Abdulkareem" userId="91280037031cbcd1" providerId="LiveId" clId="{90A699CF-87D2-46D5-A662-76620315978F}" dt="2023-04-04T18:30:55.523" v="28" actId="478"/>
          <ac:spMkLst>
            <pc:docMk/>
            <pc:sldMk cId="4197546194" sldId="259"/>
            <ac:spMk id="2" creationId="{4C99ADB9-2AAF-D379-72C6-E12BE7B4CEEB}"/>
          </ac:spMkLst>
        </pc:spChg>
        <pc:spChg chg="mod">
          <ac:chgData name="Muntadher Abdulkareem" userId="91280037031cbcd1" providerId="LiveId" clId="{90A699CF-87D2-46D5-A662-76620315978F}" dt="2023-04-04T18:32:10.150" v="37"/>
          <ac:spMkLst>
            <pc:docMk/>
            <pc:sldMk cId="4197546194" sldId="259"/>
            <ac:spMk id="3" creationId="{5CFD7EC7-B7AC-8C60-1D7B-4CB9C2449CA6}"/>
          </ac:spMkLst>
        </pc:spChg>
      </pc:sldChg>
      <pc:sldChg chg="delSp modSp new mod">
        <pc:chgData name="Muntadher Abdulkareem" userId="91280037031cbcd1" providerId="LiveId" clId="{90A699CF-87D2-46D5-A662-76620315978F}" dt="2023-04-04T18:33:10.897" v="46"/>
        <pc:sldMkLst>
          <pc:docMk/>
          <pc:sldMk cId="472186638" sldId="260"/>
        </pc:sldMkLst>
        <pc:spChg chg="del mod">
          <ac:chgData name="Muntadher Abdulkareem" userId="91280037031cbcd1" providerId="LiveId" clId="{90A699CF-87D2-46D5-A662-76620315978F}" dt="2023-04-04T18:32:51.310" v="40" actId="478"/>
          <ac:spMkLst>
            <pc:docMk/>
            <pc:sldMk cId="472186638" sldId="260"/>
            <ac:spMk id="2" creationId="{A4CA3CC0-CDD0-17DB-203D-1CC7C2F14BFA}"/>
          </ac:spMkLst>
        </pc:spChg>
        <pc:spChg chg="mod">
          <ac:chgData name="Muntadher Abdulkareem" userId="91280037031cbcd1" providerId="LiveId" clId="{90A699CF-87D2-46D5-A662-76620315978F}" dt="2023-04-04T18:33:10.897" v="46"/>
          <ac:spMkLst>
            <pc:docMk/>
            <pc:sldMk cId="472186638" sldId="260"/>
            <ac:spMk id="3" creationId="{24105D0F-71FB-EFCB-D03E-059E033687A9}"/>
          </ac:spMkLst>
        </pc:spChg>
      </pc:sldChg>
      <pc:sldChg chg="modSp new mod">
        <pc:chgData name="Muntadher Abdulkareem" userId="91280037031cbcd1" providerId="LiveId" clId="{90A699CF-87D2-46D5-A662-76620315978F}" dt="2023-04-04T18:34:35.306" v="57"/>
        <pc:sldMkLst>
          <pc:docMk/>
          <pc:sldMk cId="2761783068" sldId="261"/>
        </pc:sldMkLst>
        <pc:spChg chg="mod">
          <ac:chgData name="Muntadher Abdulkareem" userId="91280037031cbcd1" providerId="LiveId" clId="{90A699CF-87D2-46D5-A662-76620315978F}" dt="2023-04-04T18:34:10.842" v="54"/>
          <ac:spMkLst>
            <pc:docMk/>
            <pc:sldMk cId="2761783068" sldId="261"/>
            <ac:spMk id="2" creationId="{EE443FA9-772C-6657-40DC-2FB62152D5AF}"/>
          </ac:spMkLst>
        </pc:spChg>
        <pc:spChg chg="mod">
          <ac:chgData name="Muntadher Abdulkareem" userId="91280037031cbcd1" providerId="LiveId" clId="{90A699CF-87D2-46D5-A662-76620315978F}" dt="2023-04-04T18:34:35.306" v="57"/>
          <ac:spMkLst>
            <pc:docMk/>
            <pc:sldMk cId="2761783068" sldId="261"/>
            <ac:spMk id="3" creationId="{E5E9FEAB-D7F3-0B5E-0DB3-FB95FB59A0BB}"/>
          </ac:spMkLst>
        </pc:spChg>
      </pc:sldChg>
      <pc:sldChg chg="modSp new mod">
        <pc:chgData name="Muntadher Abdulkareem" userId="91280037031cbcd1" providerId="LiveId" clId="{90A699CF-87D2-46D5-A662-76620315978F}" dt="2023-04-04T18:36:00.367" v="69"/>
        <pc:sldMkLst>
          <pc:docMk/>
          <pc:sldMk cId="3065855751" sldId="262"/>
        </pc:sldMkLst>
        <pc:spChg chg="mod">
          <ac:chgData name="Muntadher Abdulkareem" userId="91280037031cbcd1" providerId="LiveId" clId="{90A699CF-87D2-46D5-A662-76620315978F}" dt="2023-04-04T18:35:21.908" v="63"/>
          <ac:spMkLst>
            <pc:docMk/>
            <pc:sldMk cId="3065855751" sldId="262"/>
            <ac:spMk id="2" creationId="{BDDA3638-A53E-60A3-E852-2015C0647FF7}"/>
          </ac:spMkLst>
        </pc:spChg>
        <pc:spChg chg="mod">
          <ac:chgData name="Muntadher Abdulkareem" userId="91280037031cbcd1" providerId="LiveId" clId="{90A699CF-87D2-46D5-A662-76620315978F}" dt="2023-04-04T18:36:00.367" v="69"/>
          <ac:spMkLst>
            <pc:docMk/>
            <pc:sldMk cId="3065855751" sldId="262"/>
            <ac:spMk id="3" creationId="{602118EE-6C98-A4F0-2435-D30CEACDB375}"/>
          </ac:spMkLst>
        </pc:spChg>
      </pc:sldChg>
      <pc:sldChg chg="addSp delSp modSp new mod">
        <pc:chgData name="Muntadher Abdulkareem" userId="91280037031cbcd1" providerId="LiveId" clId="{90A699CF-87D2-46D5-A662-76620315978F}" dt="2023-04-04T18:37:05.679" v="81" actId="14100"/>
        <pc:sldMkLst>
          <pc:docMk/>
          <pc:sldMk cId="1858842736" sldId="263"/>
        </pc:sldMkLst>
        <pc:spChg chg="del mod">
          <ac:chgData name="Muntadher Abdulkareem" userId="91280037031cbcd1" providerId="LiveId" clId="{90A699CF-87D2-46D5-A662-76620315978F}" dt="2023-04-04T18:36:26.351" v="72" actId="478"/>
          <ac:spMkLst>
            <pc:docMk/>
            <pc:sldMk cId="1858842736" sldId="263"/>
            <ac:spMk id="2" creationId="{F5A42C8D-9A27-3451-CCD7-2572E146C99F}"/>
          </ac:spMkLst>
        </pc:spChg>
        <pc:spChg chg="del mod">
          <ac:chgData name="Muntadher Abdulkareem" userId="91280037031cbcd1" providerId="LiveId" clId="{90A699CF-87D2-46D5-A662-76620315978F}" dt="2023-04-04T18:36:49.938" v="77"/>
          <ac:spMkLst>
            <pc:docMk/>
            <pc:sldMk cId="1858842736" sldId="263"/>
            <ac:spMk id="3" creationId="{197A3754-488F-655C-2486-C51907D9EAF2}"/>
          </ac:spMkLst>
        </pc:spChg>
        <pc:picChg chg="add mod">
          <ac:chgData name="Muntadher Abdulkareem" userId="91280037031cbcd1" providerId="LiveId" clId="{90A699CF-87D2-46D5-A662-76620315978F}" dt="2023-04-04T18:37:05.679" v="81" actId="14100"/>
          <ac:picMkLst>
            <pc:docMk/>
            <pc:sldMk cId="1858842736" sldId="263"/>
            <ac:picMk id="4" creationId="{B49253DD-C229-14BA-B065-81D879AB8B18}"/>
          </ac:picMkLst>
        </pc:picChg>
      </pc:sldChg>
      <pc:sldChg chg="delSp modSp new mod">
        <pc:chgData name="Muntadher Abdulkareem" userId="91280037031cbcd1" providerId="LiveId" clId="{90A699CF-87D2-46D5-A662-76620315978F}" dt="2023-04-04T18:37:57.198" v="89"/>
        <pc:sldMkLst>
          <pc:docMk/>
          <pc:sldMk cId="1882367683" sldId="264"/>
        </pc:sldMkLst>
        <pc:spChg chg="del mod">
          <ac:chgData name="Muntadher Abdulkareem" userId="91280037031cbcd1" providerId="LiveId" clId="{90A699CF-87D2-46D5-A662-76620315978F}" dt="2023-04-04T18:37:37.059" v="84" actId="478"/>
          <ac:spMkLst>
            <pc:docMk/>
            <pc:sldMk cId="1882367683" sldId="264"/>
            <ac:spMk id="2" creationId="{8B872B1A-C0BA-7421-DF02-E4E8D0776BC7}"/>
          </ac:spMkLst>
        </pc:spChg>
        <pc:spChg chg="mod">
          <ac:chgData name="Muntadher Abdulkareem" userId="91280037031cbcd1" providerId="LiveId" clId="{90A699CF-87D2-46D5-A662-76620315978F}" dt="2023-04-04T18:37:57.198" v="89"/>
          <ac:spMkLst>
            <pc:docMk/>
            <pc:sldMk cId="1882367683" sldId="264"/>
            <ac:spMk id="3" creationId="{57FDF3A3-7698-03F1-23EA-A8D2FD927D25}"/>
          </ac:spMkLst>
        </pc:spChg>
      </pc:sldChg>
      <pc:sldChg chg="modSp new mod">
        <pc:chgData name="Muntadher Abdulkareem" userId="91280037031cbcd1" providerId="LiveId" clId="{90A699CF-87D2-46D5-A662-76620315978F}" dt="2023-04-04T21:12:36.305" v="203" actId="5793"/>
        <pc:sldMkLst>
          <pc:docMk/>
          <pc:sldMk cId="3035066522" sldId="265"/>
        </pc:sldMkLst>
        <pc:spChg chg="mod">
          <ac:chgData name="Muntadher Abdulkareem" userId="91280037031cbcd1" providerId="LiveId" clId="{90A699CF-87D2-46D5-A662-76620315978F}" dt="2023-04-04T21:12:26.018" v="200" actId="113"/>
          <ac:spMkLst>
            <pc:docMk/>
            <pc:sldMk cId="3035066522" sldId="265"/>
            <ac:spMk id="2" creationId="{81AFE70C-B7E2-F414-6CAB-3EABE3B890F1}"/>
          </ac:spMkLst>
        </pc:spChg>
        <pc:spChg chg="mod">
          <ac:chgData name="Muntadher Abdulkareem" userId="91280037031cbcd1" providerId="LiveId" clId="{90A699CF-87D2-46D5-A662-76620315978F}" dt="2023-04-04T21:12:36.305" v="203" actId="5793"/>
          <ac:spMkLst>
            <pc:docMk/>
            <pc:sldMk cId="3035066522" sldId="265"/>
            <ac:spMk id="3" creationId="{FD00F92A-D6D3-6607-B766-29CB9C7193E8}"/>
          </ac:spMkLst>
        </pc:spChg>
      </pc:sldChg>
      <pc:sldChg chg="addSp delSp modSp new mod">
        <pc:chgData name="Muntadher Abdulkareem" userId="91280037031cbcd1" providerId="LiveId" clId="{90A699CF-87D2-46D5-A662-76620315978F}" dt="2023-04-04T21:18:28.566" v="217" actId="14100"/>
        <pc:sldMkLst>
          <pc:docMk/>
          <pc:sldMk cId="676704204" sldId="266"/>
        </pc:sldMkLst>
        <pc:spChg chg="del mod">
          <ac:chgData name="Muntadher Abdulkareem" userId="91280037031cbcd1" providerId="LiveId" clId="{90A699CF-87D2-46D5-A662-76620315978F}" dt="2023-04-04T21:17:43.082" v="206" actId="478"/>
          <ac:spMkLst>
            <pc:docMk/>
            <pc:sldMk cId="676704204" sldId="266"/>
            <ac:spMk id="2" creationId="{9FF820A3-23C1-2AB7-3E31-FCCEC274FCD2}"/>
          </ac:spMkLst>
        </pc:spChg>
        <pc:spChg chg="del mod">
          <ac:chgData name="Muntadher Abdulkareem" userId="91280037031cbcd1" providerId="LiveId" clId="{90A699CF-87D2-46D5-A662-76620315978F}" dt="2023-04-04T21:18:08.270" v="212" actId="22"/>
          <ac:spMkLst>
            <pc:docMk/>
            <pc:sldMk cId="676704204" sldId="266"/>
            <ac:spMk id="3" creationId="{C4A8D480-6B5E-6818-2009-25F36762401F}"/>
          </ac:spMkLst>
        </pc:spChg>
        <pc:picChg chg="add mod ord">
          <ac:chgData name="Muntadher Abdulkareem" userId="91280037031cbcd1" providerId="LiveId" clId="{90A699CF-87D2-46D5-A662-76620315978F}" dt="2023-04-04T21:18:28.566" v="217" actId="14100"/>
          <ac:picMkLst>
            <pc:docMk/>
            <pc:sldMk cId="676704204" sldId="266"/>
            <ac:picMk id="5" creationId="{DF7ED455-4628-F38E-08CF-E37948D993EB}"/>
          </ac:picMkLst>
        </pc:picChg>
      </pc:sldChg>
      <pc:sldChg chg="delSp modSp new del mod">
        <pc:chgData name="Muntadher Abdulkareem" userId="91280037031cbcd1" providerId="LiveId" clId="{90A699CF-87D2-46D5-A662-76620315978F}" dt="2023-04-04T21:06:31.487" v="96" actId="47"/>
        <pc:sldMkLst>
          <pc:docMk/>
          <pc:sldMk cId="1214544251" sldId="266"/>
        </pc:sldMkLst>
        <pc:spChg chg="del mod">
          <ac:chgData name="Muntadher Abdulkareem" userId="91280037031cbcd1" providerId="LiveId" clId="{90A699CF-87D2-46D5-A662-76620315978F}" dt="2023-04-04T21:06:18.036" v="93" actId="478"/>
          <ac:spMkLst>
            <pc:docMk/>
            <pc:sldMk cId="1214544251" sldId="266"/>
            <ac:spMk id="2" creationId="{CC66CE2E-FDE8-2B54-5700-2A6DE9E1836A}"/>
          </ac:spMkLst>
        </pc:spChg>
        <pc:spChg chg="mod">
          <ac:chgData name="Muntadher Abdulkareem" userId="91280037031cbcd1" providerId="LiveId" clId="{90A699CF-87D2-46D5-A662-76620315978F}" dt="2023-04-04T21:06:26.619" v="95" actId="14100"/>
          <ac:spMkLst>
            <pc:docMk/>
            <pc:sldMk cId="1214544251" sldId="266"/>
            <ac:spMk id="3" creationId="{877AEFC7-ADA8-8AD2-F5D3-9E28D060BC40}"/>
          </ac:spMkLst>
        </pc:spChg>
      </pc:sldChg>
      <pc:sldChg chg="delSp modSp new mod">
        <pc:chgData name="Muntadher Abdulkareem" userId="91280037031cbcd1" providerId="LiveId" clId="{90A699CF-87D2-46D5-A662-76620315978F}" dt="2023-04-04T21:19:08.322" v="239" actId="207"/>
        <pc:sldMkLst>
          <pc:docMk/>
          <pc:sldMk cId="831914795" sldId="267"/>
        </pc:sldMkLst>
        <pc:spChg chg="mod">
          <ac:chgData name="Muntadher Abdulkareem" userId="91280037031cbcd1" providerId="LiveId" clId="{90A699CF-87D2-46D5-A662-76620315978F}" dt="2023-04-04T21:19:08.322" v="239" actId="207"/>
          <ac:spMkLst>
            <pc:docMk/>
            <pc:sldMk cId="831914795" sldId="267"/>
            <ac:spMk id="2" creationId="{D2C75B27-1EEE-4900-FDD4-C21818E4421E}"/>
          </ac:spMkLst>
        </pc:spChg>
        <pc:spChg chg="del">
          <ac:chgData name="Muntadher Abdulkareem" userId="91280037031cbcd1" providerId="LiveId" clId="{90A699CF-87D2-46D5-A662-76620315978F}" dt="2023-04-04T21:18:41.488" v="219" actId="478"/>
          <ac:spMkLst>
            <pc:docMk/>
            <pc:sldMk cId="831914795" sldId="267"/>
            <ac:spMk id="3" creationId="{3D2ABD47-C23F-7BBF-882C-F397144929A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418B5-C5D7-11DE-8438-23F774E6B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EA88A-2A43-45B8-CA06-6B369B1B8D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EE09C-862F-1241-C4AD-131589278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4747-F3EE-4216-9885-3F92BE3DDD0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7CF43-A9D4-6757-6481-5670D9E35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CFECD-9E9A-4E20-670A-EE22DD684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636D-7BCE-4585-8CA6-8522469B1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2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69EB8-D2B1-071B-A332-B0B1F491A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9BBC7-8F5C-34D6-6747-BA2E490CCC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A462F-E674-9923-78B6-874A433CE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4747-F3EE-4216-9885-3F92BE3DDD0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94DBF-6BE7-5F7A-40AA-55744B114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152F7-35B4-344C-0689-C62282359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636D-7BCE-4585-8CA6-8522469B1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98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1EF9CB-EC9B-9FE2-B620-4B66CDFEAA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BFE89E-D9B9-AEF4-ED72-DB787C011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B7F60-F94D-2E62-EC37-DC5B81749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4747-F3EE-4216-9885-3F92BE3DDD0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D34F9-EFFA-97D0-5940-96848F4D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ADA-9D2D-C647-8CD3-ED1A6DD68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636D-7BCE-4585-8CA6-8522469B1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0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20967-5EE9-B682-A65A-3ECB3FD93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79657-6816-A5DD-30FC-2CFD2EC16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4FEE4-6959-90C4-6F75-AD4DC7532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4747-F3EE-4216-9885-3F92BE3DDD0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68A8B-7C3C-70CD-4E12-3CA99B40F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96C79-353C-3B7B-6215-4B9BD2E0B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636D-7BCE-4585-8CA6-8522469B1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2CF8C-D5EB-6CCD-692C-D484F9471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BF661-FE30-1476-6821-A141A0CCF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A75D8-9E9B-B3ED-98D2-719435BE5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4747-F3EE-4216-9885-3F92BE3DDD0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735F1-26E6-4C35-AAF2-A3F789A2E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C7DB3-D25D-DFF5-46C4-87BFB3817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636D-7BCE-4585-8CA6-8522469B1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91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7EE97-3825-FF60-4472-3D6C10B3B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F0814-A9B6-03D7-3801-E678CD905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CC912D-1EB4-9358-F358-699CE91F2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564B5-0303-DB59-F6AE-9F232E6C5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4747-F3EE-4216-9885-3F92BE3DDD0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E5F975-301C-4749-A7B1-D50196FCB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11FE95-81D1-D1A0-BD80-1EEAEFD9B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636D-7BCE-4585-8CA6-8522469B1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7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0D20A-8B8C-3603-647C-9619DE36C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6E381-7BD4-6297-9980-0BE90122C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B16DC-3086-0BC1-AB8B-FAEDBAC4C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49FEDC-4E68-1A49-D0C0-BAA4319BB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FEC6C6-6CB5-1BD5-01C8-B1BC78892D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A0172-EAF6-097F-110D-0B10B3367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4747-F3EE-4216-9885-3F92BE3DDD0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9D9C4D-08DC-0A88-34C2-6EDEC9D89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72A8AA-B737-5B1E-3DEF-F5432BC44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636D-7BCE-4585-8CA6-8522469B1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89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4ADB8-3467-AB17-84B8-FDD93507C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A9B774-A9DC-3A61-D374-43ACB326B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4747-F3EE-4216-9885-3F92BE3DDD0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8EF68D-56A9-AD55-6C18-964770C03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D489E4-F281-23DA-1564-C6E98048C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636D-7BCE-4585-8CA6-8522469B1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07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942E8F-FA4F-20F5-A736-02BF346CF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4747-F3EE-4216-9885-3F92BE3DDD0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82ECC1-8807-FBD0-54A8-65DE9F575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73EF90-C2AB-F1E9-A2D3-2430247BE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636D-7BCE-4585-8CA6-8522469B1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20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C41ED-B076-6D4B-96DA-856F87821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DDF77-8D68-13DC-BD44-6B773F449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E0D8B-9305-A7BE-5A25-AF98FBB26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EFEBB-2F81-2E90-D715-23A8F1321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4747-F3EE-4216-9885-3F92BE3DDD0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C9D789-1894-6AFA-8DA7-BD6551617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1F1FAB-1DCA-3FC2-6247-14F13C3E3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636D-7BCE-4585-8CA6-8522469B1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5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A6E52-4526-75DA-3460-BF1DE9A84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A91693-4F20-8A70-0F91-D6E1F8242D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02566E-BB7A-BE38-4BAF-8D7ECA36D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906DE-6D5F-C024-BB6C-6883E5FBC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4747-F3EE-4216-9885-3F92BE3DDD0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078F3-6B54-F388-F008-0A299FA32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07944-37C2-4869-3626-004DB7911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636D-7BCE-4585-8CA6-8522469B1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21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BA0326-11F5-B563-7032-376194503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A633B-28DD-A9A7-8162-30679043A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B44A3-C357-F67C-3DAB-CC8D7E735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B4747-F3EE-4216-9885-3F92BE3DDD0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743B9-AB06-3015-E1A3-DEB9F08B57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7748D-7F53-2024-592C-A30DCDFED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F636D-7BCE-4585-8CA6-8522469B1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0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986B5-693F-3786-C9AC-4F2E16059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1445" y="172618"/>
            <a:ext cx="9144000" cy="90238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jaundice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39047A-D84F-A50A-5B98-21618DE56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1641" y="5486399"/>
            <a:ext cx="9144000" cy="1198983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Dr. Muntadher Abdulkareem Abdullah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M.B.Ch.B,CABM,FIBMS,FIBMS(GE.&amp;HEP.)</a:t>
            </a:r>
          </a:p>
          <a:p>
            <a:endParaRPr lang="en-US" dirty="0"/>
          </a:p>
        </p:txBody>
      </p:sp>
      <p:pic>
        <p:nvPicPr>
          <p:cNvPr id="1026" name="Picture 2" descr="Jaundice - 5 Best Homeopathic Medicines for jaundice">
            <a:extLst>
              <a:ext uri="{FF2B5EF4-FFF2-40B4-BE49-F238E27FC236}">
                <a16:creationId xmlns:a16="http://schemas.microsoft.com/office/drawing/2014/main" id="{DF00FFAD-A367-688C-F950-09AFAA5EC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55" y="1127871"/>
            <a:ext cx="6606074" cy="430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59B844-ED9A-DD64-89F9-4596FAFDE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8" y="78935"/>
            <a:ext cx="1908213" cy="14936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CAB63B-9CC9-1735-FA1E-B9EC6EA07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8351" y="0"/>
            <a:ext cx="1493649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FE70C-B7E2-F414-6CAB-3EABE3B89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Approach to patient with jaundice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0F92A-D6D3-6607-B766-29CB9C719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b="1" dirty="0"/>
              <a:t>History </a:t>
            </a:r>
          </a:p>
          <a:p>
            <a:pPr marL="514350" indent="-514350">
              <a:buAutoNum type="arabicPeriod"/>
            </a:pPr>
            <a:r>
              <a:rPr lang="en-US" b="1" dirty="0"/>
              <a:t>Physical examination</a:t>
            </a:r>
          </a:p>
          <a:p>
            <a:pPr marL="514350" indent="-514350">
              <a:buAutoNum type="arabicPeriod"/>
            </a:pPr>
            <a:r>
              <a:rPr lang="en-US" b="1" dirty="0"/>
              <a:t>Investigation 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66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7ED455-4628-F38E-08CF-E37948D99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1011" y="158620"/>
            <a:ext cx="10105053" cy="6400800"/>
          </a:xfrm>
        </p:spPr>
      </p:pic>
    </p:spTree>
    <p:extLst>
      <p:ext uri="{BB962C8B-B14F-4D97-AF65-F5344CB8AC3E}">
        <p14:creationId xmlns:p14="http://schemas.microsoft.com/office/powerpoint/2010/main" val="676704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75B27-1EEE-4900-FDD4-C21818E44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012" y="203530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831914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E7282-8931-ED51-40A3-35059CBB5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1999" cy="6858000"/>
          </a:xfrm>
        </p:spPr>
        <p:txBody>
          <a:bodyPr/>
          <a:lstStyle/>
          <a:p>
            <a:pPr marL="0" indent="0">
              <a:buNone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Jaundice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yellow discoloration of the skin, conjunctivae, and mucous membranes, resulting from widespread tissue deposition of the pigmented metabolite bilirubin.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adults, the normal bilirubin concentration is lower than 1 to 1.5 mg/dL.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Jaundice is usually detectable clinically when the plasma bilirubin exceeds 40 µmol/L (~2.5 mg/dL).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Yellowish discoloration of skin also can result from excessive deposition of carotene in hypercarotenemia, how differ from hyperbilirubinemia clinically 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 patient with jaundice it is useful to consider whether the cause might be pre-hepatic, hepatic or post-hepatic.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2539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AF0BF-6E05-200E-05B7-71C577C18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6" y="223934"/>
            <a:ext cx="11980506" cy="6512767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Pre-hepatic jaundice: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caused either by haemolysis or by congenital hyperbilirubinaemia, and is characterised by an isolated raised bilirubin level.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Usually mild , lemon colour , normal  urine and stool 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haemolysis, destruction of red blood cells or their marrow precursors causes increased bilirubin production. Jaundice due to haemolysis is usually mild because a healthy liver can excrete a bilirubin load six times greater than normal before unconjugated bilirubin accumulates in the plasma. This does not apply to newborns, who have less capacity to metabolism bilirubin.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most common form of non-haemolytic hyperbilirubinaemia is Gilbert’s syndrome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660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D7EC7-B7AC-8C60-1D7B-4CB9C2449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67" y="149290"/>
            <a:ext cx="11877870" cy="6578081"/>
          </a:xfrm>
        </p:spPr>
        <p:txBody>
          <a:bodyPr/>
          <a:lstStyle/>
          <a:p>
            <a:pPr marL="0" indent="0">
              <a:buNone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Hepatocellular jaundice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Hepatocellular jaundice results from an inability of the liver to transport bilirubin into the bile, occurring as a consequence of parenchymal disease.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hepatocellular jaundice, the concentrations of both unconjugated and conjugated bilirubin in the blood increase.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is tea colour urine with normal colour stool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97546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05D0F-71FB-EFCB-D03E-059E03368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37" y="139958"/>
            <a:ext cx="11915192" cy="6634065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Characteristically, jaundice due to parenchymal liver disease is associated with increases in transaminases (AST, ALT), but increases in other LFTs, including cholestatic enzymes (GGT, ALP), may occur and suggest specific aetiologies 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Acute jaundice in the presence of an ALT of &gt;1000 U/L is highly suggestive of an infectious cause (e.g. hepatitis A or B), drugs (e.g. paracetamol) or hepatic ischemia.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Imaging is essential, in particular to identify features suggestive of cirrhosis, define the patency of the hepatic vasculature and obtain evidence of portal hypertension.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Liver biopsy has an important role in defining the aetiology of hepatocellular jaundice and the extent of liver injury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186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3FA9-772C-6657-40DC-2FB62152D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80" y="130629"/>
            <a:ext cx="10515600" cy="1155764"/>
          </a:xfrm>
        </p:spPr>
        <p:txBody>
          <a:bodyPr/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Obstructive (cholestatic) jaundice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9FEAB-D7F3-0B5E-0DB3-FB95FB59A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37" y="1825625"/>
            <a:ext cx="11943183" cy="4901746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Cholestatic jaundice may be caused by: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failure of hepatocytes to initiate bile flow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obstruction of the bile ducts or portal tracts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obstruction of bile flow in the extrahepatic bile ducts between the porta hepatis and the papilla of Vater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1783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A3638-A53E-60A3-E852-2015C0647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140477"/>
            <a:ext cx="11223171" cy="1081120"/>
          </a:xfrm>
        </p:spPr>
        <p:txBody>
          <a:bodyPr>
            <a:norm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Clinical features and complications of cholestatic jaundice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118EE-6C98-A4F0-2435-D30CEACDB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1287624"/>
            <a:ext cx="11840547" cy="5309119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Cholestasis Early features:  • Jaundice • Dark urine • Pale stools • Pruritus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Late features:  • Malabsorption (vitamins A, D, E and K): weight loss, Steatorrhoea, Osteomalacia, bleeding tendency • Xanthelasma and xanthomas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Cholangitis • Fever • Rigors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855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49253DD-C229-14BA-B065-81D879AB8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1944" y="1"/>
            <a:ext cx="6540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42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DF3A3-7698-03F1-23EA-A8D2FD927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9290"/>
            <a:ext cx="12192000" cy="6708710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history points in patients with jaundice: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Symptoms* • Itching preceding jaundice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Abdominal pain (suggests stones)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Weight loss (chronic liver disease and malignancy)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Dark urine and pale stools •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Fever ± rigors • Dry eyes/dry mouth • Fatigue Recent drug history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Other: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Exposure to intravenous drug or blood transfusions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Travel history and country of birth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Metabolic syndrome (increased body mass index ± type 2 diabetes/ hypertension)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• Autoimmune disease history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Alcohol history • Inflammatory bowel disease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Family history of liver disease, autoimmune disease or the metabolic syndrome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67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641</Words>
  <Application>Microsoft Office PowerPoint</Application>
  <PresentationFormat>Widescreen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jaundice</vt:lpstr>
      <vt:lpstr>PowerPoint Presentation</vt:lpstr>
      <vt:lpstr>PowerPoint Presentation</vt:lpstr>
      <vt:lpstr>PowerPoint Presentation</vt:lpstr>
      <vt:lpstr>PowerPoint Presentation</vt:lpstr>
      <vt:lpstr>Obstructive (cholestatic) jaundice</vt:lpstr>
      <vt:lpstr>Clinical features and complications of cholestatic jaundice</vt:lpstr>
      <vt:lpstr>PowerPoint Presentation</vt:lpstr>
      <vt:lpstr>PowerPoint Presentation</vt:lpstr>
      <vt:lpstr>Approach to patient with jaundice</vt:lpstr>
      <vt:lpstr>PowerPoint Presentation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jaundice</dc:title>
  <dc:creator>Muntadher Abdulkareem</dc:creator>
  <cp:lastModifiedBy>Muntadher Abdulkareem</cp:lastModifiedBy>
  <cp:revision>1</cp:revision>
  <dcterms:created xsi:type="dcterms:W3CDTF">2023-04-04T18:27:58Z</dcterms:created>
  <dcterms:modified xsi:type="dcterms:W3CDTF">2023-04-04T21:24:35Z</dcterms:modified>
</cp:coreProperties>
</file>